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4" r:id="rId5"/>
    <p:sldId id="258" r:id="rId6"/>
    <p:sldId id="259" r:id="rId7"/>
    <p:sldId id="265" r:id="rId8"/>
    <p:sldId id="260" r:id="rId9"/>
    <p:sldId id="266" r:id="rId10"/>
    <p:sldId id="261" r:id="rId11"/>
    <p:sldId id="267" r:id="rId12"/>
    <p:sldId id="262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C40A-48E4-4DF0-96B5-0F70D8FF6C80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12DF-7158-43A1-B894-D42A115AA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C40A-48E4-4DF0-96B5-0F70D8FF6C80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12DF-7158-43A1-B894-D42A115AA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C40A-48E4-4DF0-96B5-0F70D8FF6C80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12DF-7158-43A1-B894-D42A115AA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C40A-48E4-4DF0-96B5-0F70D8FF6C80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12DF-7158-43A1-B894-D42A115AA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C40A-48E4-4DF0-96B5-0F70D8FF6C80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12DF-7158-43A1-B894-D42A115AA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C40A-48E4-4DF0-96B5-0F70D8FF6C80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12DF-7158-43A1-B894-D42A115AA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C40A-48E4-4DF0-96B5-0F70D8FF6C80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12DF-7158-43A1-B894-D42A115AA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C40A-48E4-4DF0-96B5-0F70D8FF6C80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12DF-7158-43A1-B894-D42A115AA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C40A-48E4-4DF0-96B5-0F70D8FF6C80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12DF-7158-43A1-B894-D42A115AA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C40A-48E4-4DF0-96B5-0F70D8FF6C80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12DF-7158-43A1-B894-D42A115AA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C40A-48E4-4DF0-96B5-0F70D8FF6C80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12DF-7158-43A1-B894-D42A115AA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4C40A-48E4-4DF0-96B5-0F70D8FF6C80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E12DF-7158-43A1-B894-D42A115AA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MENGATASI KONFLIK DAN PERMASALAHANNYA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71500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lphaUcPeriod"/>
            </a:pPr>
            <a:r>
              <a:rPr lang="en-US" dirty="0" smtClean="0"/>
              <a:t>PENDAHULUAN</a:t>
            </a:r>
          </a:p>
          <a:p>
            <a:pPr marL="514350" indent="-514350" algn="just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sebetulnya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Kalau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berbicara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Power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pasti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pula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pembahasan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era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keterbukaan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reformasi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melanda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tercinta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rupanya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menular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ketingkat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Sayangnya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era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keterbukaan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ditanggapi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‘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balas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dendam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’.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Seolah-olah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dulu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sekarang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Akibatnya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keterbukaan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reformasi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gagasan-gagasan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kreatif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Meningkatnya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keberanian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berbicara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keberanian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beropini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didominasi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pernyataan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ketidakpuasan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konflik-konflik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selama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dipendam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permukaan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F. DAMPAK KONFLIK TERHADAP 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lemah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terbengkalai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menjurus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personal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antarindividu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kinerja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terganggu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pemborosan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dampak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positif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mengelola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persaingan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sehat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antarindividu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kinerja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justru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ditingkatkan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syaratnya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(Ernie T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Sule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; 2012 : 291-292)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G. PENDEKATAN MANAJEMEN KONFLIK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Iqbal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Ynus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tokoh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islam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diamerika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serikat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memperkenalkan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SALAM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akronim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Stating (view)-Agreeing-Listening-Advising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Minimizing.</a:t>
            </a:r>
          </a:p>
          <a:p>
            <a:pPr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Stating for the conflicting view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mendengar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ditujukan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gambaran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sebenarnya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diperselisihkan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Agreeing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mengakui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dipungkiri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ditutup-tutupi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apalagi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ditekan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Listening for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mendengar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mempelajari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sudut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pandang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ada.mendengar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mempelajari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masalhnya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menyiapkan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..</a:t>
            </a:r>
          </a:p>
          <a:p>
            <a:pPr algn="just">
              <a:buNone/>
            </a:pPr>
            <a:endParaRPr lang="en-US" sz="1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	Advising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menasehati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menerima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nasehat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	Minimizing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areas of disagreement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dipelajari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bersama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dibatasi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sedikit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N.Munir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Republika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; 8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Oktober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2000)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serikat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karyawan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komunitas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sekitarnya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‘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pelengseran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konflik-konflik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laten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antarunit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unit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unit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unit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unit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pemasaran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unit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pergudangan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unit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pembelian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terbuka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kambuhan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B.PENGERTIAN </a:t>
            </a:r>
            <a:r>
              <a:rPr lang="en-US" dirty="0" smtClean="0"/>
              <a:t>KONFLIK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kesenjangan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ketidaksesuaian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diantara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Erni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Sule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; 2012 : 290).</a:t>
            </a:r>
          </a:p>
          <a:p>
            <a:pPr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ketidaksepakatan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N.Murni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;2000;1).</a:t>
            </a:r>
          </a:p>
          <a:p>
            <a:pPr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(M.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Tampubolon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:2008 :140).</a:t>
            </a:r>
          </a:p>
          <a:p>
            <a:pPr>
              <a:buNone/>
            </a:pP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segala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macam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interaksi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pertentangan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antagonistik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(organizational conflict)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sesuaian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anggota-angota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kelompok-kelompok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timbul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kenyataan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membagi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terbatas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kegiatan-kegiatan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kenyataan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status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persepsi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 CONTOH KONFLIK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bersaing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kuota</a:t>
            </a:r>
            <a:r>
              <a:rPr lang="en-US" dirty="0" smtClean="0"/>
              <a:t> (</a:t>
            </a:r>
            <a:r>
              <a:rPr lang="en-US" dirty="0" err="1" smtClean="0"/>
              <a:t>jumlah</a:t>
            </a:r>
            <a:r>
              <a:rPr lang="en-US" dirty="0" smtClean="0"/>
              <a:t>) </a:t>
            </a:r>
            <a:r>
              <a:rPr lang="en-US" dirty="0" err="1" smtClean="0"/>
              <a:t>prduksi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D. JENIS-JENIS KONFLIK (TYPES OF CONFLIET)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garis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diantaranya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,</a:t>
            </a:r>
          </a:p>
          <a:p>
            <a:pPr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dibagian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dibagian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pPr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dibagian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pPr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departemen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/unit)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diperusahaan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dibagian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7.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departemen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/unit)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dibagian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8.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departemen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departemen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/unit)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diperusahaan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9.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dibagian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10.Konflik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dibagian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11.Konflik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diperusahaan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12.Konflik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diperusahaan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E.SUMBER KONFLIK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disebabkan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(communications factors) 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mengerti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 job structure organization structure) 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disebabkan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sebagian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ketidaksesuaian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pembagian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dipahami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personal (personal factors) 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individu-individu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permaslahan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enviromental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factors)  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kondusif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ventilasi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hingga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penataan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keinginan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pekerja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fasilitas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133</Words>
  <Application>Microsoft Office PowerPoint</Application>
  <PresentationFormat>On-screen Show (4:3)</PresentationFormat>
  <Paragraphs>47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MENGATASI KONFLIK DAN PERMASALAHANNYA</vt:lpstr>
      <vt:lpstr>Slide 2</vt:lpstr>
      <vt:lpstr>B.PENGERTIAN KONFLIK</vt:lpstr>
      <vt:lpstr>Slide 4</vt:lpstr>
      <vt:lpstr>C. CONTOH KONFLIK</vt:lpstr>
      <vt:lpstr>D. JENIS-JENIS KONFLIK (TYPES OF CONFLIET)</vt:lpstr>
      <vt:lpstr>Slide 7</vt:lpstr>
      <vt:lpstr>E.SUMBER KONFLIK</vt:lpstr>
      <vt:lpstr>Slide 9</vt:lpstr>
      <vt:lpstr>F. DAMPAK KONFLIK TERHADAP ORGANISASI</vt:lpstr>
      <vt:lpstr>Slide 11</vt:lpstr>
      <vt:lpstr>G. PENDEKATAN MANAJEMEN KONFLIK</vt:lpstr>
      <vt:lpstr>Slide 13</vt:lpstr>
    </vt:vector>
  </TitlesOfParts>
  <Company>Al-Munawwarah Murad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MENGATASI KONFLIK DAN PERMASALAHANNYA</dc:title>
  <dc:creator>YPIA</dc:creator>
  <cp:lastModifiedBy>YPIA</cp:lastModifiedBy>
  <cp:revision>18</cp:revision>
  <dcterms:created xsi:type="dcterms:W3CDTF">2013-12-03T02:01:35Z</dcterms:created>
  <dcterms:modified xsi:type="dcterms:W3CDTF">2013-12-04T04:49:43Z</dcterms:modified>
</cp:coreProperties>
</file>