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549CA-C639-49C4-BE04-369AA6F155D2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56D91-0192-4AF0-9485-CF8DE0ED05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6670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PERBEDAAN INDIVIDU DAN PERILAKU KERJA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A. PENDAHULUAN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40386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latar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belakangnya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kebutuhannya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memandang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dunia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memandang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berinteraksi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konsumen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2057400"/>
            <a:ext cx="7239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keberhasilan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menolak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produktif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diawasi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diawasi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dipengaruhi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B. KERANGKA KERJA (ATTACTION-SELECTION-ATTRITION (ASA)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40386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bermanfaat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memikirkan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kerangkan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attaction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-selection-attrition (ASA).</a:t>
            </a: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ASA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tarik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(attraction/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calon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tenana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tenaga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(selection)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pengurangan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tenaga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(attrition)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bertahan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uniklah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981200"/>
            <a:ext cx="784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dipengaruhi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berlebihan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dibahas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penyebab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keberhasilan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kegagalan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memikirkan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C. DASAR MEMAHAMI PERILAKU KERJA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17526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demografis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usia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gen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gender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latar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belakang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tinggal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kota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miskin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menegah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tuanya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lengkap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yatim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D. PERBEDAAN INDIVIDU DITEMPAT KERJA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62000" y="1371600"/>
            <a:ext cx="7620000" cy="5029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81400" y="2133600"/>
            <a:ext cx="18288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24600" y="3505200"/>
            <a:ext cx="18288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81400" y="3505200"/>
            <a:ext cx="18288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3505200"/>
            <a:ext cx="18288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1400" y="5181600"/>
            <a:ext cx="18288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43200" y="15240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Perbedaan</a:t>
            </a:r>
            <a:r>
              <a:rPr lang="en-US" dirty="0" smtClean="0"/>
              <a:t> Individual </a:t>
            </a:r>
            <a:r>
              <a:rPr lang="en-US" dirty="0" err="1" smtClean="0"/>
              <a:t>ditempat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33800" y="2286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Kepribadian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35052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71600" y="3733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Persepsi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81800" y="3733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Sikap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57600" y="5181600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Perilaku</a:t>
            </a:r>
            <a:r>
              <a:rPr lang="en-US" sz="1400" dirty="0" smtClean="0"/>
              <a:t> </a:t>
            </a:r>
            <a:r>
              <a:rPr lang="en-US" sz="1400" dirty="0" err="1" smtClean="0"/>
              <a:t>kerja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err="1" smtClean="0"/>
              <a:t>Produktivitas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err="1" smtClean="0"/>
              <a:t>Kreativitas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err="1" smtClean="0"/>
              <a:t>Kinerja</a:t>
            </a:r>
            <a:endParaRPr lang="en-US" sz="1400" dirty="0"/>
          </a:p>
        </p:txBody>
      </p:sp>
      <p:cxnSp>
        <p:nvCxnSpPr>
          <p:cNvPr id="17" name="Straight Arrow Connector 16"/>
          <p:cNvCxnSpPr>
            <a:stCxn id="5" idx="1"/>
            <a:endCxn id="8" idx="0"/>
          </p:cNvCxnSpPr>
          <p:nvPr/>
        </p:nvCxnSpPr>
        <p:spPr>
          <a:xfrm rot="10800000" flipV="1">
            <a:off x="1905000" y="2590800"/>
            <a:ext cx="1676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3"/>
            <a:endCxn id="6" idx="0"/>
          </p:cNvCxnSpPr>
          <p:nvPr/>
        </p:nvCxnSpPr>
        <p:spPr>
          <a:xfrm>
            <a:off x="5410200" y="2590800"/>
            <a:ext cx="1828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2"/>
            <a:endCxn id="12" idx="0"/>
          </p:cNvCxnSpPr>
          <p:nvPr/>
        </p:nvCxnSpPr>
        <p:spPr>
          <a:xfrm rot="5400000">
            <a:off x="4267200" y="3276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2" idx="2"/>
            <a:endCxn id="15" idx="0"/>
          </p:cNvCxnSpPr>
          <p:nvPr/>
        </p:nvCxnSpPr>
        <p:spPr>
          <a:xfrm rot="5400000">
            <a:off x="4119265" y="4805065"/>
            <a:ext cx="7530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8" idx="2"/>
          </p:cNvCxnSpPr>
          <p:nvPr/>
        </p:nvCxnSpPr>
        <p:spPr>
          <a:xfrm rot="16200000" flipH="1">
            <a:off x="2095500" y="42291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6" idx="2"/>
            <a:endCxn id="9" idx="3"/>
          </p:cNvCxnSpPr>
          <p:nvPr/>
        </p:nvCxnSpPr>
        <p:spPr>
          <a:xfrm rot="5400000">
            <a:off x="5715000" y="4114800"/>
            <a:ext cx="1219200" cy="1828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352800" y="53340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2132806" y="4114800"/>
            <a:ext cx="2439194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352800" y="2895600"/>
            <a:ext cx="228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914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Gambar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diatas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praktik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mensyaratkan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dikenalinya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dijadikan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mengelola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(1)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mengenali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antarvariabel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optimal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mental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karyawannya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bagaiman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Disamping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mempengaruho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meramalkan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keterkaitan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memudahkan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manajerial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memperbaiki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E. PERBEDAAN INDIVIDU MEMPENGARUHI PERILAKU KERJA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32004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Berbicara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mendengarkan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menindaklanjuti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,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software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mengetik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memo ,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meneliti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Internet ,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menempatkan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unit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lengkap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akutans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perilaku-perilaku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(John M 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Ivancevich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; 2007 : 81-83)</a:t>
            </a:r>
          </a:p>
          <a:p>
            <a:pPr algn="just"/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51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PERBEDAAN INDIVIDU DAN PERILAKU KERJA</vt:lpstr>
      <vt:lpstr>A. PENDAHULUAN</vt:lpstr>
      <vt:lpstr>Slide 3</vt:lpstr>
      <vt:lpstr>B. KERANGKA KERJA (ATTACTION-SELECTION-ATTRITION (ASA)</vt:lpstr>
      <vt:lpstr>Slide 5</vt:lpstr>
      <vt:lpstr>C. DASAR MEMAHAMI PERILAKU KERJA</vt:lpstr>
      <vt:lpstr>D. PERBEDAAN INDIVIDU DITEMPAT KERJA</vt:lpstr>
      <vt:lpstr>Slide 8</vt:lpstr>
      <vt:lpstr>E. PERBEDAAN INDIVIDU MEMPENGARUHI PERILAKU KERJA</vt:lpstr>
    </vt:vector>
  </TitlesOfParts>
  <Company>Al-Munawwarah Murad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PERBEDAAN INDIVIDU DAN PERILAKU KERJA</dc:title>
  <dc:creator>YPIA</dc:creator>
  <cp:lastModifiedBy>YPIA</cp:lastModifiedBy>
  <cp:revision>17</cp:revision>
  <dcterms:created xsi:type="dcterms:W3CDTF">2013-10-09T01:29:37Z</dcterms:created>
  <dcterms:modified xsi:type="dcterms:W3CDTF">2013-10-09T03:38:45Z</dcterms:modified>
</cp:coreProperties>
</file>