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326"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45358592-9F9E-44BE-A8BA-A5A0DA69244D}" type="datetimeFigureOut">
              <a:rPr lang="id-ID" smtClean="0"/>
              <a:pPr/>
              <a:t>22/01/2014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66BCB57-5339-419D-B217-61F8FF4D3E7B}"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5358592-9F9E-44BE-A8BA-A5A0DA69244D}" type="datetimeFigureOut">
              <a:rPr lang="id-ID" smtClean="0"/>
              <a:pPr/>
              <a:t>22/01/2014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66BCB57-5339-419D-B217-61F8FF4D3E7B}"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5358592-9F9E-44BE-A8BA-A5A0DA69244D}" type="datetimeFigureOut">
              <a:rPr lang="id-ID" smtClean="0"/>
              <a:pPr/>
              <a:t>22/01/2014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66BCB57-5339-419D-B217-61F8FF4D3E7B}"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5358592-9F9E-44BE-A8BA-A5A0DA69244D}" type="datetimeFigureOut">
              <a:rPr lang="id-ID" smtClean="0"/>
              <a:pPr/>
              <a:t>22/01/2014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66BCB57-5339-419D-B217-61F8FF4D3E7B}"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358592-9F9E-44BE-A8BA-A5A0DA69244D}" type="datetimeFigureOut">
              <a:rPr lang="id-ID" smtClean="0"/>
              <a:pPr/>
              <a:t>22/01/2014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66BCB57-5339-419D-B217-61F8FF4D3E7B}"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45358592-9F9E-44BE-A8BA-A5A0DA69244D}" type="datetimeFigureOut">
              <a:rPr lang="id-ID" smtClean="0"/>
              <a:pPr/>
              <a:t>22/01/2014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66BCB57-5339-419D-B217-61F8FF4D3E7B}"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45358592-9F9E-44BE-A8BA-A5A0DA69244D}" type="datetimeFigureOut">
              <a:rPr lang="id-ID" smtClean="0"/>
              <a:pPr/>
              <a:t>22/01/2014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66BCB57-5339-419D-B217-61F8FF4D3E7B}"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45358592-9F9E-44BE-A8BA-A5A0DA69244D}" type="datetimeFigureOut">
              <a:rPr lang="id-ID" smtClean="0"/>
              <a:pPr/>
              <a:t>22/01/2014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66BCB57-5339-419D-B217-61F8FF4D3E7B}"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358592-9F9E-44BE-A8BA-A5A0DA69244D}" type="datetimeFigureOut">
              <a:rPr lang="id-ID" smtClean="0"/>
              <a:pPr/>
              <a:t>22/01/2014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66BCB57-5339-419D-B217-61F8FF4D3E7B}"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358592-9F9E-44BE-A8BA-A5A0DA69244D}" type="datetimeFigureOut">
              <a:rPr lang="id-ID" smtClean="0"/>
              <a:pPr/>
              <a:t>22/01/2014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66BCB57-5339-419D-B217-61F8FF4D3E7B}"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358592-9F9E-44BE-A8BA-A5A0DA69244D}" type="datetimeFigureOut">
              <a:rPr lang="id-ID" smtClean="0"/>
              <a:pPr/>
              <a:t>22/01/2014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66BCB57-5339-419D-B217-61F8FF4D3E7B}"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358592-9F9E-44BE-A8BA-A5A0DA69244D}" type="datetimeFigureOut">
              <a:rPr lang="id-ID" smtClean="0"/>
              <a:pPr/>
              <a:t>22/01/2014</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6BCB57-5339-419D-B217-61F8FF4D3E7B}"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a:bodyPr>
          <a:lstStyle/>
          <a:p>
            <a:pPr algn="l"/>
            <a:r>
              <a:rPr lang="id-ID" sz="2800" b="1" dirty="0" smtClean="0">
                <a:latin typeface="Gill Sans MT" pitchFamily="34" charset="0"/>
              </a:rPr>
              <a:t>A. Pendahuluan</a:t>
            </a:r>
            <a:endParaRPr lang="id-ID" sz="2800" b="1" dirty="0">
              <a:latin typeface="Gill Sans MT" pitchFamily="34" charset="0"/>
            </a:endParaRPr>
          </a:p>
        </p:txBody>
      </p:sp>
      <p:sp>
        <p:nvSpPr>
          <p:cNvPr id="3" name="Content Placeholder 2"/>
          <p:cNvSpPr>
            <a:spLocks noGrp="1"/>
          </p:cNvSpPr>
          <p:nvPr>
            <p:ph idx="1"/>
          </p:nvPr>
        </p:nvSpPr>
        <p:spPr>
          <a:xfrm>
            <a:off x="457200" y="928670"/>
            <a:ext cx="8229600" cy="5643602"/>
          </a:xfrm>
        </p:spPr>
        <p:txBody>
          <a:bodyPr>
            <a:normAutofit/>
          </a:bodyPr>
          <a:lstStyle/>
          <a:p>
            <a:pPr marL="0" indent="0" algn="just">
              <a:buNone/>
            </a:pPr>
            <a:r>
              <a:rPr lang="id-ID" sz="2800" dirty="0" smtClean="0">
                <a:latin typeface="Gill Sans MT" pitchFamily="34" charset="0"/>
              </a:rPr>
              <a:t>	</a:t>
            </a:r>
            <a:r>
              <a:rPr lang="id-ID" sz="2700" dirty="0" smtClean="0">
                <a:latin typeface="Gill Sans MT" pitchFamily="34" charset="0"/>
              </a:rPr>
              <a:t>Perubahan atau change bisa didefenisikan sebagai “jendela yang memberikan jalan kepada masa depan untuk mendatangia Anda”. Masa depan tersebut akan Anda datangi dengan apa yang Anda miliki dan </a:t>
            </a:r>
            <a:r>
              <a:rPr lang="id-ID" sz="2700" dirty="0" smtClean="0">
                <a:latin typeface="Gill Sans MT" pitchFamily="34" charset="0"/>
              </a:rPr>
              <a:t>persiapkan, atau justru masa depan tersebut akan datang kepada Anda dengan berbagai bentuk dan kemungkinan yang diluar dugaan Anda. Bukankah sudah banyak terjadi peristiwa yang sebelumnya tidak pernah Anda duga, bukan? Apabila anda menyadari bahwa hal tersebut pernah terjadi pada Anda, bukankah hal yang sama akan juga terjadi pada organisasi atau perusahaan Anda? Tidak ada yang tetap didunia ini kecuali perubahan, jadikan perubahan sebagai teman.</a:t>
            </a:r>
            <a:endParaRPr lang="id-ID" sz="2700" dirty="0">
              <a:latin typeface="Gill Sans MT"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a:bodyPr>
          <a:lstStyle/>
          <a:p>
            <a:pPr algn="l"/>
            <a:r>
              <a:rPr lang="id-ID" sz="2800" b="1" dirty="0" smtClean="0">
                <a:latin typeface="Gill Sans MT" pitchFamily="34" charset="0"/>
              </a:rPr>
              <a:t>B. Indentifikasi Perubahan</a:t>
            </a:r>
            <a:endParaRPr lang="id-ID" sz="2800" b="1" dirty="0">
              <a:latin typeface="Gill Sans MT" pitchFamily="34" charset="0"/>
            </a:endParaRPr>
          </a:p>
        </p:txBody>
      </p:sp>
      <p:sp>
        <p:nvSpPr>
          <p:cNvPr id="3" name="Content Placeholder 2"/>
          <p:cNvSpPr>
            <a:spLocks noGrp="1"/>
          </p:cNvSpPr>
          <p:nvPr>
            <p:ph idx="1"/>
          </p:nvPr>
        </p:nvSpPr>
        <p:spPr>
          <a:xfrm>
            <a:off x="457200" y="928670"/>
            <a:ext cx="8229600" cy="5643602"/>
          </a:xfrm>
        </p:spPr>
        <p:txBody>
          <a:bodyPr>
            <a:normAutofit/>
          </a:bodyPr>
          <a:lstStyle/>
          <a:p>
            <a:pPr marL="0" indent="0" algn="just">
              <a:buNone/>
            </a:pPr>
            <a:r>
              <a:rPr lang="id-ID" sz="2800" dirty="0" smtClean="0">
                <a:latin typeface="Gill Sans MT" pitchFamily="34" charset="0"/>
              </a:rPr>
              <a:t>	</a:t>
            </a:r>
            <a:r>
              <a:rPr lang="id-ID" sz="2700" dirty="0" smtClean="0">
                <a:latin typeface="Gill Sans MT" pitchFamily="34" charset="0"/>
              </a:rPr>
              <a:t>J</a:t>
            </a:r>
            <a:r>
              <a:rPr lang="id-ID" sz="2700" dirty="0" smtClean="0">
                <a:latin typeface="Gill Sans MT" pitchFamily="34" charset="0"/>
              </a:rPr>
              <a:t>ika kita mengamati berbagai hal disekitar kita, khususnya untuk konteks organisasi bisnis, maka dapat diidentifikasi beberapa perubahan yang telah terjadi di dunia bisnis, di antaranya adalah :</a:t>
            </a:r>
          </a:p>
          <a:p>
            <a:pPr marL="361950" indent="-361950" algn="just">
              <a:buNone/>
            </a:pPr>
            <a:r>
              <a:rPr lang="id-ID" sz="2700" dirty="0" smtClean="0">
                <a:latin typeface="Gill Sans MT" pitchFamily="34" charset="0"/>
              </a:rPr>
              <a:t>1. </a:t>
            </a:r>
            <a:r>
              <a:rPr lang="id-ID" sz="2700" smtClean="0">
                <a:latin typeface="Gill Sans MT" pitchFamily="34" charset="0"/>
              </a:rPr>
              <a:t>Daur </a:t>
            </a:r>
            <a:r>
              <a:rPr lang="id-ID" sz="2700" dirty="0" smtClean="0">
                <a:latin typeface="Gill Sans MT" pitchFamily="34" charset="0"/>
              </a:rPr>
              <a:t>hidup produk menjadi lebih singkat akibat tingkat kompetisi</a:t>
            </a:r>
            <a:endParaRPr lang="id-ID" sz="2700" dirty="0">
              <a:latin typeface="Gill Sans MT"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7</Words>
  <Application>Microsoft Office PowerPoint</Application>
  <PresentationFormat>On-screen Show (4:3)</PresentationFormat>
  <Paragraphs>5</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A. Pendahuluan</vt:lpstr>
      <vt:lpstr>B. Indentifikasi Perubahan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sasa</dc:creator>
  <cp:lastModifiedBy>sasa</cp:lastModifiedBy>
  <cp:revision>8</cp:revision>
  <dcterms:created xsi:type="dcterms:W3CDTF">2014-01-21T09:46:36Z</dcterms:created>
  <dcterms:modified xsi:type="dcterms:W3CDTF">2014-01-22T02:25:11Z</dcterms:modified>
</cp:coreProperties>
</file>