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455F2-FACF-47F7-9E75-7514C11472E1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EBC05-E9AB-4EDE-AFC5-7A197A1582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KEPEMIMPINAN DALAM ORGANISASI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praktiknya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situsional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pula.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barangkali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direktif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barangkali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suportif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partisipasif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prestatif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(Ernie T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Sule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dkk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; 2012 :269 – 270)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E. GAYA KEPEMIMPINAN (STYLE OF LEADERSHIP)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(style)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sasarannya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mendelegasikan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mengadakan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memotivasi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bawahannya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pengawasan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seterusnya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berpendapat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otokratis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otoriter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berlandaskan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perintah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bertanya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mengemukkan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pendelegasian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keputusan-keputusan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partisipasif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akrab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Gaya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perselisihan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ketegangan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frustasi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agresif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kepuasan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 startAt="3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Gaya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berorientasi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Rinses L.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Likert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koleganya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Michigan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mengidentifikasikan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menonjol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(employee-centered)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(production-centered).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sasaran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diutamakan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aspek-aspek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manusiawi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Sebaliknya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mengutamakan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ditekan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setinggi-tingginya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Jadwal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target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4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Gaya supportive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Gaya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supportive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mirip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diidentifikasikan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berorientasi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likert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berusaha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dukungan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psikologis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 algn="just">
              <a:buNone/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(M.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Lumbantoruan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; 2004 ; 317-318)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PENDAHULUAN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dimana-mana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mulai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rendah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Harvard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menyebutkan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suksesnya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85%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feodalistik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birokratis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otoriter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dipastikan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melahirkan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keropos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menyenangkan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Sebaliknya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didasari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dikatakanpemimpin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mengarahkan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 D H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Palupi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; 2000 : 51)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6019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ungkapan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leader are born and not made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dilahirkan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diciptakan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, leader are made and not made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dilahirkan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Dari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ungkapan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dilahirkan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ditempa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ideal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dilahirkan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(leader are born and made).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PENGERTIAN KEPEMIMPINAN DAN PEMIMPIN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(leadership)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leader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eorge R Terry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diarahkan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anggota-anggotanya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Miftah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Thoha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; 2011 : 258-260)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248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hakekatnya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diminta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pertanggung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diungkapkan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Stoner , Freeman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Gilbert (1995)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mengarahkan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ditugaskan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(the process of directing and influencing the task – related activities of group members).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ernie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Sule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dkk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; 2012:255)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dimaksud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diharapkan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efesien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Husaini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Usman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2008:274-275)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JENIS-JENIS KEPEMIMPINAN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formal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pula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nonformal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formal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diangkat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nonformal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diangkat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kelebihandibandingkan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sekedar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teladan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Husaini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Usman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; 2008 : 276)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MODEL PEMIMPIN ADA 4 TIPE PEMIMPIN YAITU 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direktif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diharapkan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panduan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jadwal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suportif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bersahabat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diajak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berdialog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pun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memperlakukan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3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partisipatif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konsultasi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mengakomodasi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rabicPeriod" startAt="3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prestatif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dorongan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berprestasi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memotivasi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412</Words>
  <Application>Microsoft Office PowerPoint</Application>
  <PresentationFormat>On-screen Show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KEPEMIMPINAN DALAM ORGANISASI</vt:lpstr>
      <vt:lpstr>A. PENDAHULUAN</vt:lpstr>
      <vt:lpstr>Slide 3</vt:lpstr>
      <vt:lpstr>B. PENGERTIAN KEPEMIMPINAN DAN PEMIMPIN </vt:lpstr>
      <vt:lpstr>Slide 5</vt:lpstr>
      <vt:lpstr>Slide 6</vt:lpstr>
      <vt:lpstr>C. JENIS-JENIS KEPEMIMPINAN</vt:lpstr>
      <vt:lpstr>D. MODEL PEMIMPIN ADA 4 TIPE PEMIMPIN YAITU :</vt:lpstr>
      <vt:lpstr>Slide 9</vt:lpstr>
      <vt:lpstr>Slide 10</vt:lpstr>
      <vt:lpstr>E. GAYA KEPEMIMPINAN (STYLE OF LEADERSHIP)</vt:lpstr>
      <vt:lpstr>Slide 12</vt:lpstr>
      <vt:lpstr>Slide 13</vt:lpstr>
      <vt:lpstr>Slide 14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KEPEMIMPINAN DALAM ORGANISASI</dc:title>
  <dc:creator>YPIA</dc:creator>
  <cp:lastModifiedBy>YPIA</cp:lastModifiedBy>
  <cp:revision>26</cp:revision>
  <dcterms:created xsi:type="dcterms:W3CDTF">2014-01-15T04:03:07Z</dcterms:created>
  <dcterms:modified xsi:type="dcterms:W3CDTF">2014-01-15T07:34:23Z</dcterms:modified>
</cp:coreProperties>
</file>